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2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72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7A1F-CB87-46CB-93E9-944DC4522EF4}" type="datetimeFigureOut">
              <a:rPr lang="el-GR" smtClean="0"/>
              <a:pPr/>
              <a:t>26/2/2020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243D-13FC-4170-BC5B-6B7E87722CE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7A1F-CB87-46CB-93E9-944DC4522EF4}" type="datetimeFigureOut">
              <a:rPr lang="el-GR" smtClean="0"/>
              <a:pPr/>
              <a:t>26/2/2020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243D-13FC-4170-BC5B-6B7E87722CE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7A1F-CB87-46CB-93E9-944DC4522EF4}" type="datetimeFigureOut">
              <a:rPr lang="el-GR" smtClean="0"/>
              <a:pPr/>
              <a:t>26/2/2020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243D-13FC-4170-BC5B-6B7E87722CE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7A1F-CB87-46CB-93E9-944DC4522EF4}" type="datetimeFigureOut">
              <a:rPr lang="el-GR" smtClean="0"/>
              <a:pPr/>
              <a:t>26/2/2020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243D-13FC-4170-BC5B-6B7E87722CE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7A1F-CB87-46CB-93E9-944DC4522EF4}" type="datetimeFigureOut">
              <a:rPr lang="el-GR" smtClean="0"/>
              <a:pPr/>
              <a:t>26/2/2020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243D-13FC-4170-BC5B-6B7E87722CE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7A1F-CB87-46CB-93E9-944DC4522EF4}" type="datetimeFigureOut">
              <a:rPr lang="el-GR" smtClean="0"/>
              <a:pPr/>
              <a:t>26/2/2020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243D-13FC-4170-BC5B-6B7E87722CE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7A1F-CB87-46CB-93E9-944DC4522EF4}" type="datetimeFigureOut">
              <a:rPr lang="el-GR" smtClean="0"/>
              <a:pPr/>
              <a:t>26/2/2020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243D-13FC-4170-BC5B-6B7E87722CE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7A1F-CB87-46CB-93E9-944DC4522EF4}" type="datetimeFigureOut">
              <a:rPr lang="el-GR" smtClean="0"/>
              <a:pPr/>
              <a:t>26/2/2020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243D-13FC-4170-BC5B-6B7E87722CE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7A1F-CB87-46CB-93E9-944DC4522EF4}" type="datetimeFigureOut">
              <a:rPr lang="el-GR" smtClean="0"/>
              <a:pPr/>
              <a:t>26/2/2020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243D-13FC-4170-BC5B-6B7E87722CE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7A1F-CB87-46CB-93E9-944DC4522EF4}" type="datetimeFigureOut">
              <a:rPr lang="el-GR" smtClean="0"/>
              <a:pPr/>
              <a:t>26/2/2020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243D-13FC-4170-BC5B-6B7E87722CE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7A1F-CB87-46CB-93E9-944DC4522EF4}" type="datetimeFigureOut">
              <a:rPr lang="el-GR" smtClean="0"/>
              <a:pPr/>
              <a:t>26/2/2020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243D-13FC-4170-BC5B-6B7E87722CE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F7A1F-CB87-46CB-93E9-944DC4522EF4}" type="datetimeFigureOut">
              <a:rPr lang="el-GR" smtClean="0"/>
              <a:pPr/>
              <a:t>26/2/2020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3243D-13FC-4170-BC5B-6B7E87722CE6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2237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7365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2525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730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19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1256"/>
            <a:ext cx="8676456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897100" cy="745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Προβολή στην οθόνη (4:3)</PresentationFormat>
  <Paragraphs>0</Paragraphs>
  <Slides>27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27</vt:i4>
      </vt:variant>
    </vt:vector>
  </HeadingPairs>
  <TitlesOfParts>
    <vt:vector size="28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11</cp:revision>
  <dcterms:created xsi:type="dcterms:W3CDTF">2020-02-25T10:41:09Z</dcterms:created>
  <dcterms:modified xsi:type="dcterms:W3CDTF">2020-02-26T09:43:14Z</dcterms:modified>
</cp:coreProperties>
</file>